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719"/>
    <a:srgbClr val="E9500E"/>
    <a:srgbClr val="A0B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8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4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7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0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44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66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7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1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3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6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9AB9-3B13-4B80-8872-F168DC3A50AB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A0E7-E82C-4698-9710-6249E1D03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956400"/>
              </p:ext>
            </p:extLst>
          </p:nvPr>
        </p:nvGraphicFramePr>
        <p:xfrm>
          <a:off x="148509" y="1326092"/>
          <a:ext cx="6498655" cy="217569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C1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spc="-25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FuturaPT-Heavy"/>
                        </a:rPr>
                        <a:t> </a:t>
                      </a:r>
                      <a:r>
                        <a:rPr lang="en-GB" sz="900" spc="-2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FuturaPT-Heavy"/>
                        </a:rPr>
                        <a:t>Week commencing</a:t>
                      </a:r>
                      <a:r>
                        <a:rPr lang="en-GB" sz="900" spc="-25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FuturaPT-Heavy"/>
                        </a:rPr>
                        <a:t>:  </a:t>
                      </a:r>
                      <a:r>
                        <a:rPr lang="en-GB" sz="900" b="0" i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April 16th • May 7th • June 4th • June 25th • July 16th • Sept 10th • Oct 1st </a:t>
                      </a:r>
                      <a:endParaRPr lang="en-GB" sz="9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C1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7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7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7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4887C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Quorn meatball       sub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Pork sausages and mashed potatoes with gravy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Barbecue Bar </a:t>
                      </a: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Beef burger in a bap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with potato salad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Roast chicken, stuffing and gravy with crispy roast potatoes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Crispy fish fingers with chips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Garden peas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Rainbow salad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broccoli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Corn on the cob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Summer coleslaw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Carrots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Green beans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Garden peas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Baked beans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B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Raspberry mousse slice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Fruit yoghurt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fruit slices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Tutti fruity Tuesday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Fruit yoghurt </a:t>
                      </a: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Oat and raisin cookie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Fruit yoghurt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fruit slices </a:t>
                      </a: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Ice cream tub with a wafer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Fruit yoghurt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Fresh fruit slices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Blueberry muffin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fruit slices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2299" y="8987545"/>
            <a:ext cx="4544059" cy="38318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GB" sz="200" dirty="0"/>
          </a:p>
          <a:p>
            <a:pPr algn="ctr">
              <a:lnSpc>
                <a:spcPct val="90000"/>
              </a:lnSpc>
            </a:pPr>
            <a:endParaRPr lang="en-GB" sz="300" dirty="0"/>
          </a:p>
          <a:p>
            <a:pPr algn="ctr">
              <a:lnSpc>
                <a:spcPct val="90000"/>
              </a:lnSpc>
            </a:pPr>
            <a:r>
              <a:rPr lang="en-GB" sz="800" dirty="0"/>
              <a:t>Salad bar available subject to the style of service. Some menus or items on the menu are subject to change.  A vegetarian option is available each day if required. All desserts are suitable for vegetarians.</a:t>
            </a:r>
            <a:endParaRPr lang="en-GB" sz="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07" y="80653"/>
            <a:ext cx="3952875" cy="846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36" y="-10573"/>
            <a:ext cx="881094" cy="1493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0" y="2490978"/>
            <a:ext cx="596948" cy="278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5" y="3074458"/>
            <a:ext cx="613409" cy="279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072">
            <a:off x="201214" y="1237172"/>
            <a:ext cx="655763" cy="205637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52864"/>
              </p:ext>
            </p:extLst>
          </p:nvPr>
        </p:nvGraphicFramePr>
        <p:xfrm>
          <a:off x="136562" y="3839306"/>
          <a:ext cx="6498656" cy="231129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3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0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spc="-25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FuturaPT-Heavy"/>
                        </a:rPr>
                        <a:t> </a:t>
                      </a:r>
                      <a:r>
                        <a:rPr lang="en-GB" sz="900" spc="-2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FuturaPT-Heavy"/>
                        </a:rPr>
                        <a:t>Week commencing</a:t>
                      </a:r>
                      <a:r>
                        <a:rPr lang="en-GB" sz="900" spc="-25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FuturaPT-Heavy"/>
                        </a:rPr>
                        <a:t>:  </a:t>
                      </a:r>
                      <a:r>
                        <a:rPr lang="en-GB" sz="900" b="0" i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April 23rd • May 14th • June 11th • July 2nd • July 23rd • Sept 17th • Oct 8th </a:t>
                      </a:r>
                      <a:endParaRPr lang="en-GB" sz="9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0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7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7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7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4887C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500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50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Southern style burger in a bap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Buttermilk chicken with brown rice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Margarita pizza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Roast gammon and pineapple with gravy and crispy roast potatoes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Golden fish fingers with chips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50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Corn on the cob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 Minted garden peas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Green beans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Sweetcorn   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broccoli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Carrots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Garden peas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Summer coleslaw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50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Waffles with ice cream and strawberry sauce Fruit yoghurt</a:t>
                      </a: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Tutti fruity Tuesday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  Fruit yoghurt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Strawberry ice sponge roll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fruit slices</a:t>
                      </a: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Yoghurt bar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fruit slices     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Oat and raisin cookie with milk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Fruit yoghurt </a:t>
                      </a:r>
                    </a:p>
                    <a:p>
                      <a:pPr algn="l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 Fresh fruit slices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6" y="5122297"/>
            <a:ext cx="619501" cy="2879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5" y="5675104"/>
            <a:ext cx="599425" cy="272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342">
            <a:off x="198021" y="3909273"/>
            <a:ext cx="655519" cy="190115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98841"/>
              </p:ext>
            </p:extLst>
          </p:nvPr>
        </p:nvGraphicFramePr>
        <p:xfrm>
          <a:off x="111463" y="6463018"/>
          <a:ext cx="6474762" cy="237243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5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71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GB" sz="900" spc="-25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FuturaPT-Heavy"/>
                        </a:rPr>
                        <a:t> </a:t>
                      </a:r>
                      <a:r>
                        <a:rPr lang="en-GB" sz="900" spc="-2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FuturaPT-Heavy"/>
                        </a:rPr>
                        <a:t>Week commencing:  </a:t>
                      </a:r>
                      <a:r>
                        <a:rPr lang="en-GB" sz="900" b="0" i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April 30th • May 21st • June 18th • July 9th • Sept 3rd </a:t>
                      </a:r>
                      <a:r>
                        <a:rPr lang="en-GB" sz="900" b="0" i="0" u="none" strike="noStrike" baseline="0">
                          <a:solidFill>
                            <a:schemeClr val="bg1"/>
                          </a:solidFill>
                          <a:latin typeface="+mn-lt"/>
                        </a:rPr>
                        <a:t>• Sept 24th</a:t>
                      </a:r>
                      <a:r>
                        <a:rPr lang="en-GB" sz="900" b="0" i="0" u="none" strike="noStrike" baseline="3000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900" b="0" i="0" u="none" strike="noStrike" baseline="0">
                          <a:solidFill>
                            <a:schemeClr val="bg1"/>
                          </a:solidFill>
                          <a:latin typeface="+mn-lt"/>
                        </a:rPr>
                        <a:t>• </a:t>
                      </a:r>
                      <a:r>
                        <a:rPr lang="en-GB" sz="900" b="0" i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Oct 15th </a:t>
                      </a:r>
                      <a:endParaRPr lang="en-GB" sz="9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71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7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7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87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8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4887C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7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Margarita pizza with pasta salad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All day brunch </a:t>
                      </a: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Omelette, sausage, bacon and diced potatoes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Chicken and barbecue sauce with rice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Roast turkey, stuffing and gravy with crispy roast potatoes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Crispy bubble fish fillet and chips 	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Coleslaw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Baked beans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Grilled tomatoes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Mixed rainbow salad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Garden peas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broccoli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Carrots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Tomato spaghetti hoops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7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Chocolate mousse slice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 yoghurt</a:t>
                      </a: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Tutti fruity Tuesday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Fruit yoghurt </a:t>
                      </a: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Jelly and ice cream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fruit </a:t>
                      </a:r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latin typeface="+mn-lt"/>
                        </a:rPr>
                        <a:t>slices </a:t>
                      </a: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Oat and raisin cookie with a milkshake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Fruit yoghurt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fruit slices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Apple and berry crumble slice with </a:t>
                      </a:r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latin typeface="+mn-lt"/>
                        </a:rPr>
                        <a:t>ice cream</a:t>
                      </a: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Fresh fruit slices </a:t>
                      </a:r>
                    </a:p>
                    <a:p>
                      <a:pPr algn="ctr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Fruit yoghurt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5" marR="54465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5" y="7667851"/>
            <a:ext cx="579839" cy="2749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0" y="8329981"/>
            <a:ext cx="631960" cy="292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268">
            <a:off x="176451" y="6524837"/>
            <a:ext cx="620270" cy="194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" y="145786"/>
            <a:ext cx="1068513" cy="11283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91" y="4541180"/>
            <a:ext cx="100800" cy="10993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99" y="2114389"/>
            <a:ext cx="100800" cy="10993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76" y="4596147"/>
            <a:ext cx="100800" cy="1099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15" y="7153814"/>
            <a:ext cx="100800" cy="1099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5" y="1910714"/>
            <a:ext cx="623390" cy="28755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2" y="4514722"/>
            <a:ext cx="623390" cy="28755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" y="7119970"/>
            <a:ext cx="623390" cy="2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401</Words>
  <Application>Microsoft Macintosh PowerPoint</Application>
  <PresentationFormat>A4 Paper (210x297 mm)</PresentationFormat>
  <Paragraphs>105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FuturaPT-Heavy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Shale Megan</dc:creator>
  <cp:lastModifiedBy>Tony Dale</cp:lastModifiedBy>
  <cp:revision>31</cp:revision>
  <dcterms:created xsi:type="dcterms:W3CDTF">2018-02-20T14:39:36Z</dcterms:created>
  <dcterms:modified xsi:type="dcterms:W3CDTF">2018-04-28T11:38:04Z</dcterms:modified>
</cp:coreProperties>
</file>